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D791-C2CF-EF9D-FDE4-71AAF3F38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E-R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ED16C-A2D1-90FB-6C27-7B32CE0FB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Name: Pratyush </a:t>
            </a:r>
            <a:r>
              <a:rPr lang="en-IN" dirty="0" err="1"/>
              <a:t>kumar</a:t>
            </a:r>
            <a:endParaRPr lang="en-IN" dirty="0"/>
          </a:p>
          <a:p>
            <a:r>
              <a:rPr lang="en-IN" dirty="0"/>
              <a:t>Roll No: 24075a7207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F0B14C-A9A0-3587-9E60-E840B3684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3"/>
    </mc:Choice>
    <mc:Fallback>
      <p:transition spd="slow" advTm="3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EC27-9BA9-D857-7D34-35922EF75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Entity-Relationship (ER) diagram is a visual representation of entities (such as tables in a database), their attributes, and the relationships between them. It helps in designing the database structure and identifying how different data points interact with each other.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2D36D-FA93-6E1D-9EA0-F1C8574F0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50C0EF3-02D0-C2A4-C420-8990D0E3C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39"/>
    </mc:Choice>
    <mc:Fallback>
      <p:transition spd="slow" advTm="24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77FF-478B-09ED-55BA-EDE607E9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TERMS IN 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43097-37E2-19C4-E66D-0CAE1178B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Entity: </a:t>
            </a:r>
          </a:p>
          <a:p>
            <a:r>
              <a:rPr lang="en-IN" dirty="0"/>
              <a:t>Attribute</a:t>
            </a:r>
          </a:p>
          <a:p>
            <a:r>
              <a:rPr lang="en-IN" dirty="0"/>
              <a:t>Entity Set</a:t>
            </a:r>
          </a:p>
          <a:p>
            <a:r>
              <a:rPr lang="en-IN" dirty="0"/>
              <a:t>Relationship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D6054E9-118E-C20D-47EA-8C882EEF0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7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17"/>
    </mc:Choice>
    <mc:Fallback>
      <p:transition spd="slow" advTm="99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466F-1E82-EDC0-6111-E61472A8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9FDF-186E-9DE8-73CA-AD3517E9D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STRONG ENTITY</a:t>
            </a:r>
          </a:p>
          <a:p>
            <a:r>
              <a:rPr lang="en-IN" dirty="0"/>
              <a:t>WEAK ENTITY</a:t>
            </a:r>
          </a:p>
          <a:p>
            <a:r>
              <a:rPr lang="en-IN" b="1" dirty="0" err="1"/>
              <a:t>Represntation</a:t>
            </a:r>
            <a:r>
              <a:rPr lang="en-IN" b="1" dirty="0"/>
              <a:t> of entity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                 Strong Entity			    Weak 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BBBA9-AB91-ECDF-64D2-88B2EF46E7AC}"/>
              </a:ext>
            </a:extLst>
          </p:cNvPr>
          <p:cNvSpPr/>
          <p:nvPr/>
        </p:nvSpPr>
        <p:spPr>
          <a:xfrm>
            <a:off x="2694039" y="3429000"/>
            <a:ext cx="2320413" cy="11208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BDB6E-8987-12D5-BDB0-C4239E17AAFC}"/>
              </a:ext>
            </a:extLst>
          </p:cNvPr>
          <p:cNvSpPr/>
          <p:nvPr/>
        </p:nvSpPr>
        <p:spPr>
          <a:xfrm>
            <a:off x="6843252" y="3333135"/>
            <a:ext cx="2320413" cy="12167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2F008-0E1E-DBE3-8B1C-5C057C942CB9}"/>
              </a:ext>
            </a:extLst>
          </p:cNvPr>
          <p:cNvSpPr/>
          <p:nvPr/>
        </p:nvSpPr>
        <p:spPr>
          <a:xfrm>
            <a:off x="6931742" y="3429000"/>
            <a:ext cx="2113935" cy="9955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CB10915-961D-190B-A63C-C398F2F04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1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13"/>
    </mc:Choice>
    <mc:Fallback>
      <p:transition spd="slow" advTm="76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CA37-9B00-65D7-D8F8-8E4A3AE4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SYMBOLS FOR ATTRIBUES ,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9EDAC-471D-AA2B-EF21-C9C574CC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986235"/>
            <a:ext cx="9520158" cy="3450613"/>
          </a:xfrm>
        </p:spPr>
        <p:txBody>
          <a:bodyPr>
            <a:normAutofit/>
          </a:bodyPr>
          <a:lstStyle/>
          <a:p>
            <a:pPr marL="2286000" lvl="5" indent="0">
              <a:buNone/>
            </a:pPr>
            <a:endParaRPr lang="en-IN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743920-3517-08F6-7348-24834FE16316}"/>
              </a:ext>
            </a:extLst>
          </p:cNvPr>
          <p:cNvSpPr/>
          <p:nvPr/>
        </p:nvSpPr>
        <p:spPr>
          <a:xfrm>
            <a:off x="2118851" y="2853685"/>
            <a:ext cx="1759974" cy="717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dirty="0"/>
              <a:t>Attribute</a:t>
            </a:r>
          </a:p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326B50-5478-44E2-69F3-63CDAE1C0078}"/>
              </a:ext>
            </a:extLst>
          </p:cNvPr>
          <p:cNvSpPr/>
          <p:nvPr/>
        </p:nvSpPr>
        <p:spPr>
          <a:xfrm>
            <a:off x="4462979" y="2659625"/>
            <a:ext cx="2536723" cy="10468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10FCEF-B591-1700-00B0-DEA7200F84E0}"/>
              </a:ext>
            </a:extLst>
          </p:cNvPr>
          <p:cNvSpPr/>
          <p:nvPr/>
        </p:nvSpPr>
        <p:spPr>
          <a:xfrm>
            <a:off x="4682285" y="2824188"/>
            <a:ext cx="2182762" cy="717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Multivalued </a:t>
            </a:r>
          </a:p>
          <a:p>
            <a:pPr algn="ctr"/>
            <a:r>
              <a:rPr lang="en-IN" dirty="0" err="1"/>
              <a:t>Atrribute</a:t>
            </a:r>
            <a:endParaRPr lang="en-IN" dirty="0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ED7339CF-9946-6CBB-CCEB-1BD8C5DAACC7}"/>
              </a:ext>
            </a:extLst>
          </p:cNvPr>
          <p:cNvSpPr/>
          <p:nvPr/>
        </p:nvSpPr>
        <p:spPr>
          <a:xfrm>
            <a:off x="7665724" y="2529220"/>
            <a:ext cx="2025443" cy="136668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Relationship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EE42ACC8-E601-ADAD-95E5-F37330420EF8}"/>
              </a:ext>
            </a:extLst>
          </p:cNvPr>
          <p:cNvSpPr/>
          <p:nvPr/>
        </p:nvSpPr>
        <p:spPr>
          <a:xfrm>
            <a:off x="1963667" y="3759096"/>
            <a:ext cx="1915158" cy="1490096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594C8AF9-E9F5-94D1-2B5D-69BB9E8F5E70}"/>
              </a:ext>
            </a:extLst>
          </p:cNvPr>
          <p:cNvSpPr/>
          <p:nvPr/>
        </p:nvSpPr>
        <p:spPr>
          <a:xfrm>
            <a:off x="2198575" y="3949972"/>
            <a:ext cx="1445342" cy="1108343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weak Relationship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B39EB4-9E31-82AD-42E6-B99891672F58}"/>
              </a:ext>
            </a:extLst>
          </p:cNvPr>
          <p:cNvSpPr/>
          <p:nvPr/>
        </p:nvSpPr>
        <p:spPr>
          <a:xfrm>
            <a:off x="4807974" y="4173471"/>
            <a:ext cx="2191728" cy="7964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Attribute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ADC5BD-95C8-9C8F-42D3-7C2655662CBD}"/>
              </a:ext>
            </a:extLst>
          </p:cNvPr>
          <p:cNvCxnSpPr>
            <a:cxnSpLocks/>
          </p:cNvCxnSpPr>
          <p:nvPr/>
        </p:nvCxnSpPr>
        <p:spPr>
          <a:xfrm>
            <a:off x="5165558" y="4748980"/>
            <a:ext cx="14765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978D31FB-AA4A-EA1F-5D7A-4E6292ED2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9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80"/>
    </mc:Choice>
    <mc:Fallback>
      <p:transition spd="slow" advTm="6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0CEE-335C-EB96-D833-77A069A0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B273-3FC9-71B2-010A-7DB05053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 Attribute</a:t>
            </a:r>
          </a:p>
          <a:p>
            <a:r>
              <a:rPr lang="en-IN" dirty="0"/>
              <a:t>Composite Attribute</a:t>
            </a:r>
          </a:p>
          <a:p>
            <a:r>
              <a:rPr lang="en-IN" dirty="0"/>
              <a:t>Derived Attribute</a:t>
            </a:r>
          </a:p>
          <a:p>
            <a:r>
              <a:rPr lang="en-IN" dirty="0"/>
              <a:t>Single Attribute</a:t>
            </a:r>
          </a:p>
          <a:p>
            <a:r>
              <a:rPr lang="en-IN" dirty="0"/>
              <a:t>Multi –Valued Attribute</a:t>
            </a:r>
          </a:p>
          <a:p>
            <a:r>
              <a:rPr lang="en-IN" dirty="0"/>
              <a:t>Key </a:t>
            </a:r>
            <a:r>
              <a:rPr lang="en-IN" dirty="0" err="1"/>
              <a:t>Attriibute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108691-54E2-74CD-9767-D05E373D5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27"/>
    </mc:Choice>
    <mc:Fallback>
      <p:transition spd="slow" advTm="97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FCC1-C45A-2A47-8E94-69C463FB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DEGREE OF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C6E9-DABF-3D84-9E31-1718FBBB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2005899"/>
            <a:ext cx="11710219" cy="3450613"/>
          </a:xfrm>
        </p:spPr>
        <p:txBody>
          <a:bodyPr/>
          <a:lstStyle/>
          <a:p>
            <a:r>
              <a:rPr lang="en-IN" dirty="0"/>
              <a:t>Unary Relationship              </a:t>
            </a:r>
            <a:r>
              <a:rPr lang="en-IN" dirty="0" err="1"/>
              <a:t>Binnary</a:t>
            </a:r>
            <a:r>
              <a:rPr lang="en-IN" dirty="0"/>
              <a:t> Relationship                      </a:t>
            </a:r>
            <a:r>
              <a:rPr lang="en-IN" dirty="0" err="1"/>
              <a:t>Ternnary</a:t>
            </a:r>
            <a:r>
              <a:rPr lang="en-IN" dirty="0"/>
              <a:t> Relationship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3F7DB-66D4-393A-FB27-709189AD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71" y="2568993"/>
            <a:ext cx="3153215" cy="232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4A947-C415-DAE0-5E3B-B942B6F0D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207" y="2760405"/>
            <a:ext cx="3326798" cy="1555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60062-3097-EB7A-8687-D124D2D58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770" y="2568993"/>
            <a:ext cx="3933155" cy="202793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7DAB0A8-446B-C521-61E7-AA3453D75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5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48"/>
    </mc:Choice>
    <mc:Fallback>
      <p:transition spd="slow" advTm="79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05EB1-F03E-3E01-C452-6F21C56F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D7396-B345-97DB-5F4C-F61CC3894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2" y="2015732"/>
            <a:ext cx="10917202" cy="4316242"/>
          </a:xfrm>
        </p:spPr>
        <p:txBody>
          <a:bodyPr/>
          <a:lstStyle/>
          <a:p>
            <a:r>
              <a:rPr lang="en-IN" dirty="0"/>
              <a:t>ONE - TO – ONE Relationship                        ONE – TO –MANY Relationship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Many- to-One Relationship                            Many-to-Many Relationship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94E54-7FAE-CA89-444B-CC3F947A9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88" y="2562315"/>
            <a:ext cx="4191585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FF8A09-EDBA-2800-A1F8-83EC6F0D7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752" y="2549407"/>
            <a:ext cx="3853571" cy="1061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524981-4E38-3989-188C-3374DFA77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05" y="4477907"/>
            <a:ext cx="4172532" cy="1028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686B6-4406-9FF2-E6D6-739D03D71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8752" y="4477907"/>
            <a:ext cx="4050216" cy="1061278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8AA0C49-62A6-76C0-B228-737A5F817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5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83"/>
    </mc:Choice>
    <mc:Fallback>
      <p:transition spd="slow" advTm="120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C704-EAC7-7C2C-44EF-2E5EB328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PARTICPATING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E57F-3CAA-08F3-44C6-76252340C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Total </a:t>
            </a:r>
            <a:r>
              <a:rPr lang="en-IN" dirty="0" err="1"/>
              <a:t>Particpation</a:t>
            </a:r>
            <a:endParaRPr lang="en-IN" dirty="0"/>
          </a:p>
          <a:p>
            <a:r>
              <a:rPr lang="en-IN" dirty="0" err="1"/>
              <a:t>Parial</a:t>
            </a:r>
            <a:r>
              <a:rPr lang="en-IN" dirty="0"/>
              <a:t> </a:t>
            </a:r>
            <a:r>
              <a:rPr lang="en-IN" dirty="0" err="1"/>
              <a:t>Particpating</a:t>
            </a:r>
            <a:endParaRPr lang="en-IN" dirty="0"/>
          </a:p>
          <a:p>
            <a:r>
              <a:rPr lang="en-IN" dirty="0"/>
              <a:t>Example: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8D46-62D8-B0DD-D1D5-306D30A3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62" y="3741038"/>
            <a:ext cx="5372850" cy="137179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6342BDB-6CB5-B337-A915-05131196D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8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32"/>
    </mc:Choice>
    <mc:Fallback>
      <p:transition spd="slow" advTm="85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74</TotalTime>
  <Words>153</Words>
  <Application>Microsoft Office PowerPoint</Application>
  <PresentationFormat>Widescreen</PresentationFormat>
  <Paragraphs>42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Palatino Linotype</vt:lpstr>
      <vt:lpstr>Gallery</vt:lpstr>
      <vt:lpstr>E-R DIAGRAM</vt:lpstr>
      <vt:lpstr>Entity-Relationship (ER) diagram is a visual representation of entities (such as tables in a database), their attributes, and the relationships between them. It helps in designing the database structure and identifying how different data points interact with each other.</vt:lpstr>
      <vt:lpstr>KEY TERMS IN ER MODEL</vt:lpstr>
      <vt:lpstr>TYPES OF ENTITY</vt:lpstr>
      <vt:lpstr>SYMBOLS FOR ATTRIBUES , RELATIONSHIP</vt:lpstr>
      <vt:lpstr>Types of Attributes</vt:lpstr>
      <vt:lpstr>DEGREE OF RELATIONSHIP</vt:lpstr>
      <vt:lpstr>TYPES OF RELATIONSHIP</vt:lpstr>
      <vt:lpstr>PARTICPATING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Pratyush Kumar</dc:creator>
  <cp:lastModifiedBy>Pratyush Kumar</cp:lastModifiedBy>
  <cp:revision>1</cp:revision>
  <dcterms:created xsi:type="dcterms:W3CDTF">2024-10-08T10:58:08Z</dcterms:created>
  <dcterms:modified xsi:type="dcterms:W3CDTF">2024-10-08T12:12:33Z</dcterms:modified>
</cp:coreProperties>
</file>